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0"/>
    <p:restoredTop sz="95477"/>
  </p:normalViewPr>
  <p:slideViewPr>
    <p:cSldViewPr snapToGrid="0" snapToObjects="1">
      <p:cViewPr varScale="1">
        <p:scale>
          <a:sx n="98" d="100"/>
          <a:sy n="98" d="100"/>
        </p:scale>
        <p:origin x="544" y="28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11/18/25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11/18/25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11/18/25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11/18/25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11/18/25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11/18/25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11/18/25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11/18/25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11/18/25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11/18/25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11/18/25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11/18/25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11/18/25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43.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511308"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8367816" y="479196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380770"/>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380770"/>
                <a:ext cx="9008109" cy="4773641"/>
              </a:xfrm>
              <a:blipFill>
                <a:blip r:embed="rId2"/>
                <a:stretch>
                  <a:fillRect l="-704" t="-1326"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427733"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533898"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240912"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oMath>
                </a14:m>
                <a:endParaRPr lang="en-US" sz="2000" dirty="0"/>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8746" y="179399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8746" y="1793995"/>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8482669" y="5186502"/>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8992052"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348330"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904775" y="1602038"/>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904775" y="1602038"/>
                <a:ext cx="4223637" cy="1200329"/>
              </a:xfrm>
              <a:prstGeom prst="rect">
                <a:avLst/>
              </a:prstGeom>
              <a:blipFill>
                <a:blip r:embed="rId4"/>
                <a:stretch>
                  <a:fillRect l="-898" t="-3158" b="-8421"/>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86" y="4055634"/>
            <a:ext cx="3483026" cy="195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206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5184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6041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41309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413090"/>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345059"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35708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24231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38448"/>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42824" y="1526961"/>
                <a:ext cx="9404142"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42824" y="1526961"/>
                <a:ext cx="9404142" cy="4757207"/>
              </a:xfrm>
              <a:prstGeom prst="rect">
                <a:avLst/>
              </a:prstGeom>
              <a:blipFill>
                <a:blip r:embed="rId3"/>
                <a:stretch>
                  <a:fillRect l="-945" r="-810" b="-106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068428" y="243489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33451"/>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112748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147479" y="1922707"/>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7810730" y="1716872"/>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192105"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169814"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7635207"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420825" y="7806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251972" y="393553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126" y="206878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spcBef>
                    <a:spcPts val="400"/>
                  </a:spcBef>
                </a:pPr>
                <a:r>
                  <a:rPr lang="en-US" sz="1800" dirty="0"/>
                  <a:t>RC behavior: charging</a:t>
                </a:r>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94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9086</TotalTime>
  <Words>14156</Words>
  <Application>Microsoft Macintosh PowerPoint</Application>
  <PresentationFormat>Widescreen</PresentationFormat>
  <Paragraphs>2527</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1115</cp:revision>
  <cp:lastPrinted>2025-07-02T00:40:55Z</cp:lastPrinted>
  <dcterms:created xsi:type="dcterms:W3CDTF">2021-07-06T18:24:07Z</dcterms:created>
  <dcterms:modified xsi:type="dcterms:W3CDTF">2025-11-19T00:45:11Z</dcterms:modified>
  <cp:category/>
</cp:coreProperties>
</file>